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presProps.xml" ContentType="application/vnd.openxmlformats-officedocument.presentationml.presProps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10058400" cy="54864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presProps" Target="presProps.xml"/>
</Relationships>
</file>

<file path=ppt/media/image1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F094312-246A-421F-A287-63EF8414754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2920" y="218160"/>
            <a:ext cx="9052200" cy="91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2920" y="1283040"/>
            <a:ext cx="9052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2920" y="2945160"/>
            <a:ext cx="9052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50BA3B8-A5D5-44E6-B842-512C432E2E2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2920" y="218160"/>
            <a:ext cx="9052200" cy="91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2920" y="1283040"/>
            <a:ext cx="4417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41520" y="1283040"/>
            <a:ext cx="4417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2920" y="2945160"/>
            <a:ext cx="4417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41520" y="2945160"/>
            <a:ext cx="4417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27772E6-C5D9-4B77-9953-CE7D63BFB58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2920" y="218160"/>
            <a:ext cx="9052200" cy="91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2920" y="1283040"/>
            <a:ext cx="291456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63640" y="1283040"/>
            <a:ext cx="291456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24360" y="1283040"/>
            <a:ext cx="291456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2920" y="2945160"/>
            <a:ext cx="291456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63640" y="2945160"/>
            <a:ext cx="291456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24360" y="2945160"/>
            <a:ext cx="291456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0E922E5-2353-41BE-B831-5E59EF2D28C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2920" y="218160"/>
            <a:ext cx="9052200" cy="91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2920" y="1283040"/>
            <a:ext cx="9052200" cy="318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F036BE9-DA30-4CA1-81D6-5BE3A4A1F5B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2920" y="218160"/>
            <a:ext cx="9052200" cy="91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2920" y="1283040"/>
            <a:ext cx="9052200" cy="318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EF3AED8-70EF-4CF1-B87B-EE480B6A457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2920" y="218160"/>
            <a:ext cx="9052200" cy="91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2920" y="1283040"/>
            <a:ext cx="4417200" cy="318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41520" y="1283040"/>
            <a:ext cx="4417200" cy="318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6993F20-D801-4ADE-870D-DA091D674EC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2920" y="218160"/>
            <a:ext cx="9052200" cy="91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A735A6-B984-4BC1-8F9A-075680B7667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2920" y="218160"/>
            <a:ext cx="9052200" cy="424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8EC09AF-0D7A-403B-B341-197ABA44A6D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2920" y="218160"/>
            <a:ext cx="9052200" cy="91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2920" y="1283040"/>
            <a:ext cx="4417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41520" y="1283040"/>
            <a:ext cx="4417200" cy="318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2920" y="2945160"/>
            <a:ext cx="4417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773021B-7AF7-4FEC-9450-BFBD6506627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2920" y="218160"/>
            <a:ext cx="9052200" cy="91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2920" y="1283040"/>
            <a:ext cx="4417200" cy="318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41520" y="1283040"/>
            <a:ext cx="4417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41520" y="2945160"/>
            <a:ext cx="4417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A34A1E6-F36C-42B9-9412-50FC625AE50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2920" y="218160"/>
            <a:ext cx="9052200" cy="91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2920" y="1283040"/>
            <a:ext cx="4417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41520" y="1283040"/>
            <a:ext cx="4417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2920" y="2945160"/>
            <a:ext cx="9052200" cy="151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363"/>
              </a:spcBef>
              <a:buNone/>
            </a:pP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88AE06B-A6A3-4F8A-9712-3126B514B01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2920" y="218160"/>
            <a:ext cx="9052200" cy="91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25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2920" y="1283040"/>
            <a:ext cx="9052200" cy="318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36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1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1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09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71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71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1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32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32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3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929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929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66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29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929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66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29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929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66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29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92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2920" y="4997160"/>
            <a:ext cx="2343240" cy="37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39800" y="4997160"/>
            <a:ext cx="3188160" cy="37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11520" y="4997160"/>
            <a:ext cx="2343240" cy="37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C5CE35AA-0597-4A2B-8F06-7A72F507B632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"/>
          <p:cNvSpPr/>
          <p:nvPr/>
        </p:nvSpPr>
        <p:spPr>
          <a:xfrm>
            <a:off x="502920" y="1505520"/>
            <a:ext cx="9077760" cy="1812240"/>
          </a:xfrm>
          <a:prstGeom prst="rect">
            <a:avLst/>
          </a:prstGeom>
          <a:gradFill rotWithShape="0">
            <a:gsLst>
              <a:gs pos="0">
                <a:srgbClr val="f7d8f1"/>
              </a:gs>
              <a:gs pos="100000">
                <a:srgbClr val="e20b68"/>
              </a:gs>
            </a:gsLst>
            <a:lin ang="5400000"/>
          </a:gra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54720" tIns="45000" bIns="45000" anchor="ctr">
            <a:noAutofit/>
          </a:bodyPr>
          <a:p>
            <a:pPr algn="ctr"/>
            <a:r>
              <a:rPr b="1" lang="pt-BR" sz="2200" spc="-1" strike="noStrike">
                <a:solidFill>
                  <a:srgbClr val="ffffff"/>
                </a:solidFill>
                <a:latin typeface="LM Mono 10"/>
              </a:rPr>
              <a:t>Análise de Dados com R e Machine Learning:</a:t>
            </a:r>
            <a:endParaRPr b="1" lang="pt-BR" sz="2200" spc="-1" strike="noStrike">
              <a:solidFill>
                <a:srgbClr val="ffffff"/>
              </a:solidFill>
              <a:latin typeface="LM Mono 10"/>
            </a:endParaRPr>
          </a:p>
          <a:p>
            <a:pPr algn="ctr"/>
            <a:r>
              <a:rPr b="1" lang="pt-BR" sz="2200" spc="-1" strike="noStrike">
                <a:solidFill>
                  <a:srgbClr val="ffffff"/>
                </a:solidFill>
                <a:latin typeface="LM Mono 10"/>
              </a:rPr>
              <a:t>Passo a Passo para Projetos Reais</a:t>
            </a:r>
            <a:endParaRPr b="1" lang="pt-BR" sz="2200" spc="-1" strike="noStrike">
              <a:solidFill>
                <a:srgbClr val="ffffff"/>
              </a:solidFill>
              <a:latin typeface="LM Mono 10"/>
            </a:endParaRPr>
          </a:p>
        </p:txBody>
      </p:sp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475200" y="1505520"/>
            <a:ext cx="1349640" cy="1812240"/>
          </a:xfrm>
          <a:prstGeom prst="rect">
            <a:avLst/>
          </a:prstGeom>
          <a:ln w="0">
            <a:noFill/>
          </a:ln>
        </p:spPr>
      </p:pic>
      <p:sp>
        <p:nvSpPr>
          <p:cNvPr id="43" name=""/>
          <p:cNvSpPr txBox="1"/>
          <p:nvPr/>
        </p:nvSpPr>
        <p:spPr>
          <a:xfrm>
            <a:off x="502920" y="3060360"/>
            <a:ext cx="1321920" cy="60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500" spc="-1" strike="noStrike">
                <a:solidFill>
                  <a:srgbClr val="000000"/>
                </a:solidFill>
                <a:latin typeface="Arial"/>
              </a:rPr>
              <a:t>R-ladies</a:t>
            </a:r>
            <a:endParaRPr b="1" lang="en-US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2024-08-18T19:42:26Z</dcterms:created>
  <dc:creator/>
  <dc:description/>
  <dc:language>en-US</dc:language>
  <cp:lastModifiedBy/>
  <dcterms:modified xsi:type="dcterms:W3CDTF">2024-08-18T20:03:38Z</dcterms:modified>
  <cp:revision>1</cp:revision>
  <dc:subject/>
  <dc:title/>
</cp:coreProperties>
</file>